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3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715436" cy="57150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Научная статья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928670"/>
            <a:ext cx="8501122" cy="5572164"/>
          </a:xfrm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b="1" dirty="0" smtClean="0"/>
              <a:t>    Научная статья –</a:t>
            </a:r>
            <a:r>
              <a:rPr lang="ru-RU" dirty="0" smtClean="0"/>
              <a:t> это представленные              в текстовой форме результаты научного исследования, решения научной проблемы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214291"/>
            <a:ext cx="8715436" cy="57150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Научная статья. Структура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58" y="857232"/>
            <a:ext cx="8501122" cy="5643602"/>
          </a:xfrm>
        </p:spPr>
        <p:txBody>
          <a:bodyPr/>
          <a:lstStyle/>
          <a:p>
            <a:pPr algn="l"/>
            <a:endParaRPr lang="ru-RU" dirty="0" smtClean="0"/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Название</a:t>
            </a: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Аннотация</a:t>
            </a: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Ключевые слова</a:t>
            </a: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Основной текст статьи</a:t>
            </a: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   - введение</a:t>
            </a: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   - основная часть</a:t>
            </a: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   - заключение</a:t>
            </a: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Список литературы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715436" cy="57150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Научная статья. Название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857233"/>
            <a:ext cx="4040188" cy="500066"/>
          </a:xfrm>
        </p:spPr>
        <p:txBody>
          <a:bodyPr/>
          <a:lstStyle/>
          <a:p>
            <a:pPr algn="ctr"/>
            <a:r>
              <a:rPr lang="ru-RU" dirty="0" smtClean="0"/>
              <a:t>Неудачное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357298"/>
            <a:ext cx="4040188" cy="476886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	</a:t>
            </a:r>
            <a:r>
              <a:rPr lang="ru-RU" sz="2800" dirty="0" smtClean="0"/>
              <a:t>Интернет-пространство как способ влияния на формирование электорального поведения молодежи в городе Москва</a:t>
            </a:r>
            <a:endParaRPr lang="ru-RU" sz="280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572000" y="928670"/>
            <a:ext cx="4184651" cy="428628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dirty="0" smtClean="0"/>
              <a:t>Удачное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28736"/>
            <a:ext cx="4041775" cy="4697427"/>
          </a:xfrm>
        </p:spPr>
        <p:txBody>
          <a:bodyPr/>
          <a:lstStyle/>
          <a:p>
            <a:pPr>
              <a:buNone/>
            </a:pPr>
            <a:r>
              <a:rPr lang="ru-RU" i="1" dirty="0" smtClean="0"/>
              <a:t>	</a:t>
            </a:r>
            <a:r>
              <a:rPr lang="ru-RU" sz="2800" dirty="0" smtClean="0"/>
              <a:t>Влияние </a:t>
            </a:r>
            <a:r>
              <a:rPr lang="ru-RU" sz="2800" dirty="0" err="1" smtClean="0"/>
              <a:t>интернет-пространства</a:t>
            </a:r>
            <a:r>
              <a:rPr lang="ru-RU" sz="2800" dirty="0" smtClean="0"/>
              <a:t> на электоральное поведение молодежи в Москве</a:t>
            </a:r>
            <a:endParaRPr lang="ru-RU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214290"/>
            <a:ext cx="8715436" cy="57150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Научная статья. Название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1472" y="928670"/>
            <a:ext cx="8072494" cy="5572164"/>
          </a:xfrm>
        </p:spPr>
        <p:txBody>
          <a:bodyPr/>
          <a:lstStyle/>
          <a:p>
            <a:pPr algn="just"/>
            <a:r>
              <a:rPr lang="ru-RU" sz="2400" dirty="0" smtClean="0">
                <a:solidFill>
                  <a:schemeClr val="tx1"/>
                </a:solidFill>
              </a:rPr>
              <a:t>Социально-экономические изменения в постсоветской России</a:t>
            </a:r>
          </a:p>
          <a:p>
            <a:pPr algn="just"/>
            <a:endParaRPr lang="ru-RU" sz="2400" dirty="0" smtClean="0">
              <a:solidFill>
                <a:schemeClr val="tx1"/>
              </a:solidFill>
            </a:endParaRPr>
          </a:p>
          <a:p>
            <a:pPr algn="just"/>
            <a:r>
              <a:rPr lang="ru-RU" sz="2400" dirty="0" smtClean="0">
                <a:solidFill>
                  <a:schemeClr val="tx1"/>
                </a:solidFill>
              </a:rPr>
              <a:t>О некоторых аспектах кадрового состава органов государственной власти и о необходимости изменения кадровой политики государства</a:t>
            </a:r>
          </a:p>
          <a:p>
            <a:pPr algn="just"/>
            <a:endParaRPr lang="ru-RU" dirty="0" smtClean="0">
              <a:solidFill>
                <a:schemeClr val="tx1"/>
              </a:solidFill>
            </a:endParaRPr>
          </a:p>
          <a:p>
            <a:pPr algn="just"/>
            <a:r>
              <a:rPr lang="ru-RU" sz="2400" dirty="0" smtClean="0">
                <a:solidFill>
                  <a:schemeClr val="tx1"/>
                </a:solidFill>
              </a:rPr>
              <a:t>Педагогические условия и факторы, влияющие на формирование коммуникативной компетентности у студентов экономического вуза в процессе изучения иностранного языка</a:t>
            </a:r>
          </a:p>
          <a:p>
            <a:pPr algn="just"/>
            <a:endParaRPr lang="ru-RU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643998" cy="57150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Научная статья. Ключевые слова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071546"/>
            <a:ext cx="8501122" cy="557216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/>
              <a:t>Стратегическое планирование развития трудового потенциала региона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	</a:t>
            </a:r>
            <a:r>
              <a:rPr lang="ru-RU" b="1" dirty="0" smtClean="0"/>
              <a:t>Ключевые слова</a:t>
            </a:r>
            <a:r>
              <a:rPr lang="ru-RU" dirty="0" smtClean="0"/>
              <a:t>: стратегия развития трудового потенциала, синхронизация развития трудового потенциала с развитием экономики, сложность кадрового обеспечения рабочими профессиями, несоответствие состояния трудового потенциала современному этапу экономического развития региона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214290"/>
            <a:ext cx="8643998" cy="57150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Научная статья. Ключевые слова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596" y="1000108"/>
            <a:ext cx="8286808" cy="5572164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Актуальные вопросы реформирования и модернизации системы видов, типов вузов и уровней высшего профессионального образования в России в постсоветский период</a:t>
            </a:r>
            <a:endParaRPr lang="ru-RU" sz="2800" b="1" dirty="0" smtClean="0">
              <a:solidFill>
                <a:schemeClr val="tx1"/>
              </a:solidFill>
            </a:endParaRPr>
          </a:p>
          <a:p>
            <a:pPr algn="l"/>
            <a:r>
              <a:rPr lang="ru-RU" b="1" dirty="0" smtClean="0">
                <a:solidFill>
                  <a:schemeClr val="tx1"/>
                </a:solidFill>
              </a:rPr>
              <a:t>Ключевые слова: </a:t>
            </a:r>
            <a:r>
              <a:rPr lang="ru-RU" dirty="0" smtClean="0">
                <a:solidFill>
                  <a:schemeClr val="tx1"/>
                </a:solidFill>
              </a:rPr>
              <a:t>модернизация, реформа, высшее профессиональное образование, университет, институт, образовательный уровень, интеграция</a:t>
            </a:r>
          </a:p>
          <a:p>
            <a:pPr algn="l"/>
            <a:endParaRPr lang="ru-RU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214291"/>
            <a:ext cx="8643998" cy="57150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Научная статья. Аннотация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596" y="1071546"/>
            <a:ext cx="8429684" cy="5500726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Стратегическое планирование развития трудового потенциала региона</a:t>
            </a:r>
            <a:endParaRPr lang="ru-RU" dirty="0" smtClean="0">
              <a:solidFill>
                <a:schemeClr val="tx1"/>
              </a:solidFill>
            </a:endParaRPr>
          </a:p>
          <a:p>
            <a:pPr algn="l"/>
            <a:endParaRPr lang="ru-RU" dirty="0" smtClean="0">
              <a:solidFill>
                <a:schemeClr val="tx1"/>
              </a:solidFill>
            </a:endParaRP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В статье рассмотрены пути обеспечения региона персоналом в соответствии с запросами экономики посредством принятия документа стратегического планирования, который позволит обрасти кадровой системе региона созидательную направленность, организованность; обеспечить возможности для устойчивого социально-экономического развития региона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214291"/>
            <a:ext cx="8643998" cy="57150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Научная статья. Аннотация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5720" y="928670"/>
            <a:ext cx="8643998" cy="5715040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</a:rPr>
              <a:t>Актуальные вопросы реформирования и модернизации системы видов, типов вузов и уровней высшего профессионального образования в России в постсоветский период</a:t>
            </a:r>
          </a:p>
          <a:p>
            <a:pPr algn="l"/>
            <a:endParaRPr lang="ru-RU" dirty="0" smtClean="0">
              <a:solidFill>
                <a:schemeClr val="tx1"/>
              </a:solidFill>
            </a:endParaRP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Статья посвящена актуальным проблемам реформирования и модернизации системы видов, типов вузов и уровней высшего профессионального образования в России постсоветского периода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2914</TotalTime>
  <Words>236</Words>
  <Application>Microsoft Office PowerPoint</Application>
  <PresentationFormat>Экран (4:3)</PresentationFormat>
  <Paragraphs>39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Научная статья</vt:lpstr>
      <vt:lpstr>Научная статья. Структура</vt:lpstr>
      <vt:lpstr>Научная статья. Название</vt:lpstr>
      <vt:lpstr>Научная статья. Название</vt:lpstr>
      <vt:lpstr>Научная статья. Ключевые слова</vt:lpstr>
      <vt:lpstr>Научная статья. Ключевые слова</vt:lpstr>
      <vt:lpstr>Научная статья. Аннотация</vt:lpstr>
      <vt:lpstr>Научная статья. Аннотация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Научная статья. Название</dc:title>
  <dc:creator>Олейникова Марина Павловна</dc:creator>
  <cp:lastModifiedBy>Марина Ардашкина</cp:lastModifiedBy>
  <cp:revision>183</cp:revision>
  <dcterms:created xsi:type="dcterms:W3CDTF">2016-08-22T08:06:32Z</dcterms:created>
  <dcterms:modified xsi:type="dcterms:W3CDTF">2016-08-29T08:13:29Z</dcterms:modified>
</cp:coreProperties>
</file>